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7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 smtClean="0"/>
              <a:t>按一下以編輯母片子標題樣式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8599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8872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34228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44017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6525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354199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47151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376961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1169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71864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2363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31E00-D2EB-1442-BE9E-ED01546B8174}" type="datetimeFigureOut">
              <a:rPr kumimoji="1" lang="zh-TW" altLang="en-US" smtClean="0"/>
              <a:t>2016/8/22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4556B-4373-6746-9C50-C6477C5C793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3123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TW" dirty="0" smtClean="0"/>
              <a:t>test</a:t>
            </a:r>
            <a:endParaRPr kumimoji="1" lang="zh-TW" altLang="en-US" dirty="0"/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zh-TW" dirty="0" smtClean="0"/>
              <a:t>Test</a:t>
            </a:r>
            <a:r>
              <a:rPr kumimoji="1" lang="zh-TW" altLang="en-US" dirty="0" smtClean="0"/>
              <a:t>就是測試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8834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/>
              <a:t>測試就是</a:t>
            </a:r>
            <a:r>
              <a:rPr kumimoji="1" lang="en-US" altLang="zh-TW" dirty="0" smtClean="0"/>
              <a:t>test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TW" altLang="en-US" dirty="0" smtClean="0"/>
              <a:t>資料內容</a:t>
            </a:r>
            <a:endParaRPr kumimoji="1" lang="en-US" altLang="zh-TW" dirty="0" smtClean="0"/>
          </a:p>
          <a:p>
            <a:r>
              <a:rPr kumimoji="1" lang="zh-TW" altLang="en-US" dirty="0" smtClean="0"/>
              <a:t>資料內容</a:t>
            </a:r>
          </a:p>
          <a:p>
            <a:r>
              <a:rPr kumimoji="1" lang="zh-TW" altLang="en-US" dirty="0" smtClean="0"/>
              <a:t>資料內容</a:t>
            </a:r>
          </a:p>
          <a:p>
            <a:r>
              <a:rPr kumimoji="1" lang="zh-TW" altLang="en-US" dirty="0" smtClean="0"/>
              <a:t>資料內容</a:t>
            </a:r>
          </a:p>
          <a:p>
            <a:r>
              <a:rPr kumimoji="1" lang="zh-TW" altLang="en-US" dirty="0" smtClean="0"/>
              <a:t>資料內容</a:t>
            </a:r>
            <a:endParaRPr kumimoji="1" lang="en-US" altLang="zh-TW" dirty="0" smtClean="0"/>
          </a:p>
          <a:p>
            <a:endParaRPr kumimoji="1" lang="en-US" altLang="zh-TW" dirty="0" smtClean="0"/>
          </a:p>
          <a:p>
            <a:pPr marL="0" indent="0">
              <a:buNone/>
            </a:pP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0619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Macintosh PowerPoint</Application>
  <PresentationFormat>如螢幕大小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test</vt:lpstr>
      <vt:lpstr>測試就是test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Wendy Lee</dc:creator>
  <cp:lastModifiedBy>Wendy Lee</cp:lastModifiedBy>
  <cp:revision>1</cp:revision>
  <dcterms:created xsi:type="dcterms:W3CDTF">2016-08-22T02:55:41Z</dcterms:created>
  <dcterms:modified xsi:type="dcterms:W3CDTF">2016-08-22T02:56:41Z</dcterms:modified>
</cp:coreProperties>
</file>